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8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81B245-F880-4757-A0D6-A01EA3D75E4D}" type="datetimeFigureOut">
              <a:rPr lang="it-IT" smtClean="0"/>
              <a:pPr/>
              <a:t>29/11/2018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1712D9-469F-45B2-9EA5-AD151242FA2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534601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EA2C-80E5-43D1-A0B8-43A12E4F6EEC}" type="datetime1">
              <a:rPr lang="it-IT" smtClean="0"/>
              <a:pPr/>
              <a:t>29/11/2018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DA5A-CD61-423D-A9EE-9A1630F4026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931817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FB6DD-D17A-4DB2-85C7-630B59FE0423}" type="datetime1">
              <a:rPr lang="it-IT" smtClean="0"/>
              <a:pPr/>
              <a:t>29/11/2018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DA5A-CD61-423D-A9EE-9A1630F4026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50855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AC450-93C4-4AB9-A1DA-F78BBE14D0D0}" type="datetime1">
              <a:rPr lang="it-IT" smtClean="0"/>
              <a:pPr/>
              <a:t>29/11/2018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DA5A-CD61-423D-A9EE-9A1630F4026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953758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D3A0-2F6F-4035-9E66-BD0756BCAB41}" type="datetime1">
              <a:rPr lang="it-IT" smtClean="0"/>
              <a:pPr/>
              <a:t>29/11/2018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DA5A-CD61-423D-A9EE-9A1630F4026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757505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A68DD-821A-49AB-BCD7-39B2CB8AC023}" type="datetime1">
              <a:rPr lang="it-IT" smtClean="0"/>
              <a:pPr/>
              <a:t>29/11/2018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DA5A-CD61-423D-A9EE-9A1630F4026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808729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7D476-FA74-48CF-88CB-38836202D9BD}" type="datetime1">
              <a:rPr lang="it-IT" smtClean="0"/>
              <a:pPr/>
              <a:t>29/11/2018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DA5A-CD61-423D-A9EE-9A1630F4026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153800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DDD8-FB31-4855-A3A5-1DEA8D4A44AB}" type="datetime1">
              <a:rPr lang="it-IT" smtClean="0"/>
              <a:pPr/>
              <a:t>29/11/2018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DA5A-CD61-423D-A9EE-9A1630F4026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589605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2C822-38C9-4584-BFAD-15E7604FE0EA}" type="datetime1">
              <a:rPr lang="it-IT" smtClean="0"/>
              <a:pPr/>
              <a:t>29/11/2018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DA5A-CD61-423D-A9EE-9A1630F4026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146457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0D1E4-E76C-4778-938C-29E9DDF31A63}" type="datetime1">
              <a:rPr lang="it-IT" smtClean="0"/>
              <a:pPr/>
              <a:t>29/11/2018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DA5A-CD61-423D-A9EE-9A1630F4026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183052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4D3E4-89CC-40C3-92E4-404947B89053}" type="datetime1">
              <a:rPr lang="it-IT" smtClean="0"/>
              <a:pPr/>
              <a:t>29/11/2018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DA5A-CD61-423D-A9EE-9A1630F4026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250806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D9368-0F7F-4CE4-A316-4C0C9D1C4049}" type="datetime1">
              <a:rPr lang="it-IT" smtClean="0"/>
              <a:pPr/>
              <a:t>29/11/2018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DA5A-CD61-423D-A9EE-9A1630F4026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54213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35465-A271-445C-AF60-021D8FA1F419}" type="datetime1">
              <a:rPr lang="it-IT" smtClean="0"/>
              <a:pPr/>
              <a:t>29/11/2018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2DA5A-CD61-423D-A9EE-9A1630F4026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886964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i="1" dirty="0" smtClean="0"/>
              <a:t>VE.R.A.</a:t>
            </a:r>
            <a:r>
              <a:rPr lang="it-IT" b="1" dirty="0" smtClean="0"/>
              <a:t>	</a:t>
            </a: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4000" b="1" i="1" dirty="0" smtClean="0"/>
              <a:t>Verifica Regolarità Aziendale</a:t>
            </a:r>
            <a:endParaRPr lang="it-IT" sz="4000" b="1" i="1" dirty="0"/>
          </a:p>
        </p:txBody>
      </p:sp>
    </p:spTree>
    <p:extLst>
      <p:ext uri="{BB962C8B-B14F-4D97-AF65-F5344CB8AC3E}">
        <p14:creationId xmlns:p14="http://schemas.microsoft.com/office/powerpoint/2010/main" xmlns="" val="130429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dirty="0" smtClean="0"/>
              <a:t>VE.R.A.</a:t>
            </a:r>
            <a:br>
              <a:rPr lang="it-IT" i="1" dirty="0" smtClean="0"/>
            </a:br>
            <a:r>
              <a:rPr lang="it-IT" sz="3600" i="1" dirty="0" smtClean="0"/>
              <a:t>Accesso</a:t>
            </a:r>
            <a:endParaRPr lang="it-IT" sz="3600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r>
              <a:rPr lang="it-IT" dirty="0" smtClean="0"/>
              <a:t>Alla procedura </a:t>
            </a:r>
            <a:r>
              <a:rPr lang="it-IT" i="1" dirty="0" smtClean="0"/>
              <a:t>internet</a:t>
            </a:r>
            <a:r>
              <a:rPr lang="it-IT" dirty="0" smtClean="0"/>
              <a:t> si accede, come di consueto, con il </a:t>
            </a:r>
            <a:r>
              <a:rPr lang="it-IT" b="1" dirty="0" smtClean="0"/>
              <a:t>Pin Inps </a:t>
            </a:r>
            <a:r>
              <a:rPr lang="it-IT" dirty="0" smtClean="0"/>
              <a:t>in possesso del soggetto contribuente</a:t>
            </a: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42270" y="2426617"/>
            <a:ext cx="5614344" cy="4059716"/>
          </a:xfrm>
          <a:prstGeom prst="rect">
            <a:avLst/>
          </a:prstGeom>
        </p:spPr>
      </p:pic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D88E7-4456-4172-8511-CD1FC5EB2ACE}" type="datetime1">
              <a:rPr lang="it-IT" smtClean="0"/>
              <a:pPr/>
              <a:t>29/11/2018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DA5A-CD61-423D-A9EE-9A1630F40260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86027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it-IT" i="1" dirty="0" smtClean="0"/>
              <a:t>VE.R.A.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sz="3600" i="1" dirty="0" smtClean="0"/>
              <a:t>Home</a:t>
            </a:r>
            <a:endParaRPr lang="it-IT" sz="3600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</a:t>
            </a:r>
            <a:r>
              <a:rPr lang="it-IT" i="1" dirty="0" smtClean="0"/>
              <a:t>home page</a:t>
            </a:r>
            <a:r>
              <a:rPr lang="it-IT" dirty="0" smtClean="0"/>
              <a:t> presenta i seguenti profili di accesso</a:t>
            </a:r>
          </a:p>
          <a:p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99288" y="2331380"/>
            <a:ext cx="8723870" cy="4419528"/>
          </a:xfrm>
          <a:prstGeom prst="rect">
            <a:avLst/>
          </a:prstGeom>
        </p:spPr>
      </p:pic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6F85C-887D-4F60-B72D-B59A94E1D623}" type="datetime1">
              <a:rPr lang="it-IT" smtClean="0"/>
              <a:pPr/>
              <a:t>29/11/2018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DA5A-CD61-423D-A9EE-9A1630F40260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31190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i="1" dirty="0" smtClean="0"/>
              <a:t>VE.R.A.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sz="4000" i="1" dirty="0" smtClean="0"/>
              <a:t>Home Legale Rappresentante/Altro responsabile/Lavoratore Autonomo</a:t>
            </a:r>
            <a:endParaRPr lang="it-IT" sz="4000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50338"/>
            <a:ext cx="10515600" cy="4245661"/>
          </a:xfrm>
        </p:spPr>
        <p:txBody>
          <a:bodyPr/>
          <a:lstStyle/>
          <a:p>
            <a:r>
              <a:rPr lang="it-IT" dirty="0" smtClean="0"/>
              <a:t>Il legale rappresentante potrà effettuare la consultazione per le sole aziende di cui è legale rappresentante</a:t>
            </a:r>
          </a:p>
          <a:p>
            <a:r>
              <a:rPr lang="it-IT" dirty="0" smtClean="0"/>
              <a:t>Il lavoratore autonomo potrà effettuare la consultazione soltanto per se stesso, dopo che il sistema abbia verificato l’effettiva corrispondenza nell’archivio dei lavoratori autonomi</a:t>
            </a:r>
          </a:p>
          <a:p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51005" y="3973168"/>
            <a:ext cx="9028670" cy="1637212"/>
          </a:xfrm>
          <a:prstGeom prst="rect">
            <a:avLst/>
          </a:prstGeom>
        </p:spPr>
      </p:pic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7B3D-4858-4365-B5BB-FE0EED259B19}" type="datetime1">
              <a:rPr lang="it-IT" smtClean="0"/>
              <a:pPr/>
              <a:t>29/11/2018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DA5A-CD61-423D-A9EE-9A1630F40260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05511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i="1" dirty="0" smtClean="0"/>
              <a:t>VE.R.A.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sz="4000" i="1" dirty="0" smtClean="0"/>
              <a:t>Home Legale Rappresentante/Altro responsabile/Lavoratore Autonomo</a:t>
            </a:r>
            <a:endParaRPr lang="it-IT" sz="4000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</a:t>
            </a:r>
            <a:r>
              <a:rPr lang="it-IT" i="1" dirty="0"/>
              <a:t>home</a:t>
            </a:r>
            <a:r>
              <a:rPr lang="it-IT" dirty="0"/>
              <a:t> ha una sezione di «Archivio» per tutte le consultazioni effettuate</a:t>
            </a:r>
          </a:p>
          <a:p>
            <a:r>
              <a:rPr lang="it-IT" dirty="0"/>
              <a:t>La </a:t>
            </a:r>
            <a:r>
              <a:rPr lang="it-IT" i="1" dirty="0"/>
              <a:t>home</a:t>
            </a:r>
            <a:r>
              <a:rPr lang="it-IT" dirty="0"/>
              <a:t> ha una sezione di </a:t>
            </a:r>
            <a:r>
              <a:rPr lang="it-IT" dirty="0" smtClean="0"/>
              <a:t>«Notifiche» </a:t>
            </a:r>
            <a:r>
              <a:rPr lang="it-IT" dirty="0"/>
              <a:t>per la notifica delle consultazioni che abbiano durata maggiore ad una sessione di elaborazione (60 sec)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40690" y="4665113"/>
            <a:ext cx="9556392" cy="151185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81382" y="3458268"/>
            <a:ext cx="1588623" cy="1071907"/>
          </a:xfrm>
          <a:prstGeom prst="rect">
            <a:avLst/>
          </a:prstGeom>
        </p:spPr>
      </p:pic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0D334-C864-42C2-85DD-72000608FD31}" type="datetime1">
              <a:rPr lang="it-IT" smtClean="0"/>
              <a:pPr/>
              <a:t>29/11/2018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DA5A-CD61-423D-A9EE-9A1630F40260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3594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dirty="0" smtClean="0"/>
              <a:t>VE.R.A.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sz="3600" i="1" dirty="0" smtClean="0"/>
              <a:t>Consultazione</a:t>
            </a:r>
            <a:endParaRPr lang="it-IT" sz="3600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La consultazione verifica la situazione debitoria del soggetto contribuente, con le stesse condizioni della verifica effettuata dal portale del </a:t>
            </a:r>
            <a:r>
              <a:rPr lang="it-IT" i="1" dirty="0" err="1" smtClean="0"/>
              <a:t>Durc</a:t>
            </a:r>
            <a:r>
              <a:rPr lang="it-IT" i="1" dirty="0" smtClean="0"/>
              <a:t> On Line</a:t>
            </a:r>
            <a:r>
              <a:rPr lang="it-IT" dirty="0" smtClean="0"/>
              <a:t>, senza il filtro applicato alle singole Gestioni con situazione debitoria &lt; 150 euro e senza il filtro dei due mesi antecedenti la richiesta</a:t>
            </a:r>
          </a:p>
          <a:p>
            <a:r>
              <a:rPr lang="it-IT" dirty="0" smtClean="0"/>
              <a:t>La consultazione come prima operazione effettua la verifica della bontà del </a:t>
            </a:r>
            <a:r>
              <a:rPr lang="it-IT" smtClean="0"/>
              <a:t>codice fiscale </a:t>
            </a:r>
            <a:r>
              <a:rPr lang="it-IT" dirty="0" smtClean="0"/>
              <a:t>e recupera i dati dell’anagrafica, tramite collegamento </a:t>
            </a:r>
            <a:r>
              <a:rPr lang="it-IT" smtClean="0"/>
              <a:t>con Anagrafe Tributaria</a:t>
            </a:r>
            <a:endParaRPr lang="it-IT" dirty="0" smtClean="0"/>
          </a:p>
          <a:p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E2ADB-42AF-48DC-A228-C7CE27F02B95}" type="datetime1">
              <a:rPr lang="it-IT" smtClean="0"/>
              <a:pPr/>
              <a:t>29/11/2018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DA5A-CD61-423D-A9EE-9A1630F40260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61675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VERA </a:t>
            </a:r>
            <a:br>
              <a:rPr lang="it-IT" dirty="0" smtClean="0"/>
            </a:br>
            <a:r>
              <a:rPr lang="it-IT" sz="3600" i="1" dirty="0" smtClean="0"/>
              <a:t>Consultazione</a:t>
            </a:r>
            <a:endParaRPr lang="it-IT" sz="3600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200" y="1498899"/>
            <a:ext cx="10058400" cy="5421722"/>
          </a:xfrm>
          <a:prstGeom prst="rect">
            <a:avLst/>
          </a:prstGeom>
        </p:spPr>
      </p:pic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00F2D-CAEA-45BA-89E1-B4B64819F8F6}" type="datetime1">
              <a:rPr lang="it-IT" smtClean="0"/>
              <a:pPr/>
              <a:t>29/11/2018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DA5A-CD61-423D-A9EE-9A1630F40260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15452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VERA </a:t>
            </a:r>
            <a:br>
              <a:rPr lang="it-IT" dirty="0" smtClean="0"/>
            </a:br>
            <a:r>
              <a:rPr lang="it-IT" sz="3600" i="1" dirty="0" smtClean="0"/>
              <a:t>Consultazione</a:t>
            </a:r>
            <a:endParaRPr lang="it-IT" sz="3600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0678" y="2052938"/>
            <a:ext cx="10058400" cy="4124025"/>
          </a:xfrm>
          <a:prstGeom prst="rect">
            <a:avLst/>
          </a:prstGeom>
        </p:spPr>
      </p:pic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6A08-26AD-421F-A205-921D8097A1BB}" type="datetime1">
              <a:rPr lang="it-IT" smtClean="0"/>
              <a:pPr/>
              <a:t>29/11/2018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DA5A-CD61-423D-A9EE-9A1630F40260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53738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211</Words>
  <Application>Microsoft Office PowerPoint</Application>
  <PresentationFormat>Personalizzato</PresentationFormat>
  <Paragraphs>36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VE.R.A. </vt:lpstr>
      <vt:lpstr>VE.R.A. Accesso</vt:lpstr>
      <vt:lpstr>VE.R.A. Home</vt:lpstr>
      <vt:lpstr>VE.R.A. Home Legale Rappresentante/Altro responsabile/Lavoratore Autonomo</vt:lpstr>
      <vt:lpstr>VE.R.A.  Home Legale Rappresentante/Altro responsabile/Lavoratore Autonomo</vt:lpstr>
      <vt:lpstr>VE.R.A. Consultazione</vt:lpstr>
      <vt:lpstr>VERA  Consultazione</vt:lpstr>
      <vt:lpstr>VERA  Consultazione</vt:lpstr>
    </vt:vector>
  </TitlesOfParts>
  <Company>I.N.P.S.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VERA</dc:title>
  <dc:creator>Muscillo Rossana</dc:creator>
  <cp:lastModifiedBy>Eliana Sergi</cp:lastModifiedBy>
  <cp:revision>14</cp:revision>
  <dcterms:created xsi:type="dcterms:W3CDTF">2018-06-25T13:43:42Z</dcterms:created>
  <dcterms:modified xsi:type="dcterms:W3CDTF">2018-11-29T11:21:44Z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-1281321072</vt:i4>
  </property>
  <property fmtid="{D5CDD505-2E9C-101B-9397-08002B2CF9AE}" pid="3" name="_NewReviewCycle">
    <vt:lpwstr/>
  </property>
  <property fmtid="{D5CDD505-2E9C-101B-9397-08002B2CF9AE}" pid="4" name="_EmailSubject">
    <vt:lpwstr>Materiale videoconferenza 26/06/2018</vt:lpwstr>
  </property>
  <property fmtid="{D5CDD505-2E9C-101B-9397-08002B2CF9AE}" pid="5" name="_AuthorEmail">
    <vt:lpwstr>c.brunazzo@studiogabellini.it</vt:lpwstr>
  </property>
  <property fmtid="{D5CDD505-2E9C-101B-9397-08002B2CF9AE}" pid="6" name="_AuthorEmailDisplayName">
    <vt:lpwstr>Cinzia Brunazzo</vt:lpwstr>
  </property>
</Properties>
</file>